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9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06/01/2024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73785" y="3525304"/>
            <a:ext cx="324454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بطاقات وضع حلول للمشكلة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3409079" y="3559931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612589" y="232106"/>
            <a:ext cx="228940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الخامس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4BD8C7-5A6F-74A2-4C96-8A1BF7648B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266" t="22716" r="15912" b="6063"/>
          <a:stretch/>
        </p:blipFill>
        <p:spPr>
          <a:xfrm>
            <a:off x="6979308" y="1235826"/>
            <a:ext cx="1948114" cy="35865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8A7132-6177-4402-B93C-4A28FB902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8411" y="1235826"/>
            <a:ext cx="2359682" cy="35865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26" name="Picture 2" descr="السمنة PNG الصور | ناقل و PSD الملفات | تحميل مجاني على Pngtree">
            <a:extLst>
              <a:ext uri="{FF2B5EF4-FFF2-40B4-BE49-F238E27FC236}">
                <a16:creationId xmlns:a16="http://schemas.microsoft.com/office/drawing/2014/main" id="{F39C226B-137F-468B-9D73-41ED8CDA7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194" y="1235826"/>
            <a:ext cx="2143125" cy="35865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A6D4BF3-9648-4774-A6A9-5EC79594E639}"/>
              </a:ext>
            </a:extLst>
          </p:cNvPr>
          <p:cNvSpPr/>
          <p:nvPr/>
        </p:nvSpPr>
        <p:spPr>
          <a:xfrm>
            <a:off x="4552699" y="5261060"/>
            <a:ext cx="1948114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مشكلة السمنة المفرطة </a:t>
            </a:r>
            <a:endParaRPr kumimoji="0" lang="en-US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BC47883-C95C-4121-A822-B8B4FDDB1477}"/>
              </a:ext>
            </a:extLst>
          </p:cNvPr>
          <p:cNvSpPr/>
          <p:nvPr/>
        </p:nvSpPr>
        <p:spPr>
          <a:xfrm>
            <a:off x="9513553" y="5261060"/>
            <a:ext cx="1948114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مشكلة التلوث البيئي </a:t>
            </a:r>
            <a:endParaRPr kumimoji="0" lang="en-US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800F4B-8ABD-4F11-AD0D-4AAC4C20BDAE}"/>
              </a:ext>
            </a:extLst>
          </p:cNvPr>
          <p:cNvSpPr/>
          <p:nvPr/>
        </p:nvSpPr>
        <p:spPr>
          <a:xfrm>
            <a:off x="7046800" y="5245700"/>
            <a:ext cx="1948114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مشكلة هدر المياه </a:t>
            </a:r>
            <a:endParaRPr kumimoji="0" lang="en-US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270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EE0B8F-8181-445C-84F1-074CD46131BA}"/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5565</TotalTime>
  <Words>26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21</cp:revision>
  <dcterms:created xsi:type="dcterms:W3CDTF">2023-05-01T10:02:06Z</dcterms:created>
  <dcterms:modified xsi:type="dcterms:W3CDTF">2024-01-06T10:14:43Z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